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上帝的子基督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the son of god, the </a:t>
            </a:r>
            <a:r>
              <a:rPr lang="en-US" altLang="zh-TW" sz="4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christ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祂流寶血放棄自己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I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救我靈魂永活無死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leng-hun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Shedding His blood, Himself He gave,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From death’s despair my soul to save.</a:t>
            </a:r>
          </a:p>
        </p:txBody>
      </p:sp>
    </p:spTree>
    <p:extLst>
      <p:ext uri="{BB962C8B-B14F-4D97-AF65-F5344CB8AC3E}">
        <p14:creationId xmlns:p14="http://schemas.microsoft.com/office/powerpoint/2010/main" val="2939819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世間就是外邦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Se-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chiu-si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goa-pang,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多多危險艱苦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Choe-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gui-hiam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kan-kho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Strangers on earth are we,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‘Mid toil and peril sore,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337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28" y="340242"/>
            <a:ext cx="105157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至今我行穩當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un-tang,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因為救主保護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In-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 po- ho,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safety are we kept,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His defense is sure,</a:t>
            </a:r>
          </a:p>
        </p:txBody>
      </p:sp>
    </p:spTree>
    <p:extLst>
      <p:ext uri="{BB962C8B-B14F-4D97-AF65-F5344CB8AC3E}">
        <p14:creationId xmlns:p14="http://schemas.microsoft.com/office/powerpoint/2010/main" val="1442062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希望照顧直到祖家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Ng-bang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 tit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cho-ke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會入天堂見着天父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-Pe.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we be led to our true home,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to our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Father come.</a:t>
            </a:r>
          </a:p>
        </p:txBody>
      </p:sp>
    </p:spTree>
    <p:extLst>
      <p:ext uri="{BB962C8B-B14F-4D97-AF65-F5344CB8AC3E}">
        <p14:creationId xmlns:p14="http://schemas.microsoft.com/office/powerpoint/2010/main" val="3849972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時刻我受大恩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Si-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心內真愛報答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chin  ai   po- tap,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God’s great grace to me,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My heart its thanks displays,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424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28" y="340242"/>
            <a:ext cx="105157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常常服事敬尊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keng-chun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祈求天父鑒納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Ki-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-lap,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worship, serving Him,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May He accept my praise,</a:t>
            </a:r>
          </a:p>
        </p:txBody>
      </p:sp>
    </p:spTree>
    <p:extLst>
      <p:ext uri="{BB962C8B-B14F-4D97-AF65-F5344CB8AC3E}">
        <p14:creationId xmlns:p14="http://schemas.microsoft.com/office/powerpoint/2010/main" val="553132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總是報恩尚未到好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po- un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be  kau ho,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所行所做無成功勞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faint the worship that I bring,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scant indeed the offering.</a:t>
            </a:r>
          </a:p>
        </p:txBody>
      </p:sp>
    </p:spTree>
    <p:extLst>
      <p:ext uri="{BB962C8B-B14F-4D97-AF65-F5344CB8AC3E}">
        <p14:creationId xmlns:p14="http://schemas.microsoft.com/office/powerpoint/2010/main" val="2016622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求主幫助養飼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pang-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使我會行好事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Ho goa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ho-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Nurture my soul, O God,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Help me in grace to grow,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689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270" y="340242"/>
            <a:ext cx="917589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久長與我居住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永做心神的主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sim-sin e Chu, 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Daily with me to dwell,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Thy life in mine to flow,</a:t>
            </a:r>
          </a:p>
        </p:txBody>
      </p:sp>
    </p:spTree>
    <p:extLst>
      <p:ext uri="{BB962C8B-B14F-4D97-AF65-F5344CB8AC3E}">
        <p14:creationId xmlns:p14="http://schemas.microsoft.com/office/powerpoint/2010/main" val="810910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我就服事日日勤勤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khun-khun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播揚尊名讚美大恩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Po-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chun-mia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o- lo   toa  un.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 zeal I would my service bring,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spread Thy name Thy grace sing.</a:t>
            </a:r>
          </a:p>
        </p:txBody>
      </p:sp>
    </p:spTree>
    <p:extLst>
      <p:ext uri="{BB962C8B-B14F-4D97-AF65-F5344CB8AC3E}">
        <p14:creationId xmlns:p14="http://schemas.microsoft.com/office/powerpoint/2010/main" val="130288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上帝的子基督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永做萬福源頭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ban-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goan-thau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My Christ, the Son of God,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Blessing’s eternal source,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28" y="340242"/>
            <a:ext cx="105157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常常施恩賜福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Siong-siong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un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親像河水長流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His grace forever flows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Like water’s ceaseless course,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感我的心助我的口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Kam goa  e   sim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稱謝讚美救主恩惠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Chheng-sia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o-   lo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un-hui.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Stir up my heart, my lips unseal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I may praise His kindness still.</a:t>
            </a:r>
          </a:p>
        </p:txBody>
      </p:sp>
    </p:spTree>
    <p:extLst>
      <p:ext uri="{BB962C8B-B14F-4D97-AF65-F5344CB8AC3E}">
        <p14:creationId xmlns:p14="http://schemas.microsoft.com/office/powerpoint/2010/main" val="77072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12273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上帝慈悲仁愛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chu- pi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永遠都無移易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long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od’s loving kindness sure,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same from age to age,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405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28" y="340242"/>
            <a:ext cx="105157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天上萬萬聖使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ban-ban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熱心讚美至極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sim   o-   lo  kau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hosts on high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praises loud engage,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897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926" y="340242"/>
            <a:ext cx="10026686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咱人受恩比伊更深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Lan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  pi  in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應該感謝益發熱心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-kai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kam-sia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it-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-sim.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God’s grace to man is greater still,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us in praise our thanks reveal.</a:t>
            </a:r>
          </a:p>
        </p:txBody>
      </p:sp>
    </p:spTree>
    <p:extLst>
      <p:ext uri="{BB962C8B-B14F-4D97-AF65-F5344CB8AC3E}">
        <p14:creationId xmlns:p14="http://schemas.microsoft.com/office/powerpoint/2010/main" val="212171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4" y="340242"/>
            <a:ext cx="9824668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昔我無跟牧者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Cha goa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Bok-chia,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離開羊群遠遠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-kun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hng-hng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Deaf to the Shepherd’s call,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wandered far away,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99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28" y="340242"/>
            <a:ext cx="105157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耶穌遍行曠野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尋我來導倒返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in the desert drear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came to show the way,</a:t>
            </a:r>
          </a:p>
        </p:txBody>
      </p:sp>
    </p:spTree>
    <p:extLst>
      <p:ext uri="{BB962C8B-B14F-4D97-AF65-F5344CB8AC3E}">
        <p14:creationId xmlns:p14="http://schemas.microsoft.com/office/powerpoint/2010/main" val="2508722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1903</TotalTime>
  <Words>790</Words>
  <Application>Microsoft Office PowerPoint</Application>
  <PresentationFormat>Widescreen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DFKai-SB</vt:lpstr>
      <vt:lpstr>Arial</vt:lpstr>
      <vt:lpstr>Candara</vt:lpstr>
      <vt:lpstr>Tw Cen MT</vt:lpstr>
      <vt:lpstr>Circuit</vt:lpstr>
      <vt:lpstr>上帝的子基督 the son of god, the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258</cp:revision>
  <dcterms:created xsi:type="dcterms:W3CDTF">2020-01-10T06:25:13Z</dcterms:created>
  <dcterms:modified xsi:type="dcterms:W3CDTF">2020-08-14T08:56:14Z</dcterms:modified>
</cp:coreProperties>
</file>